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0"/>
  </p:sldMasterIdLst>
  <p:notesMasterIdLst>
    <p:notesMasterId r:id="rId32"/>
  </p:notesMasterIdLst>
  <p:sldIdLst>
    <p:sldId id="256" r:id="rId21"/>
    <p:sldId id="257" r:id="rId22"/>
    <p:sldId id="258" r:id="rId23"/>
    <p:sldId id="259" r:id="rId24"/>
    <p:sldId id="260" r:id="rId25"/>
    <p:sldId id="262" r:id="rId26"/>
    <p:sldId id="263" r:id="rId27"/>
    <p:sldId id="264" r:id="rId28"/>
    <p:sldId id="265" r:id="rId29"/>
    <p:sldId id="266" r:id="rId30"/>
    <p:sldId id="267" r:id="rId3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5F5F5F"/>
    <a:srgbClr val="00003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70" d="100"/>
          <a:sy n="70" d="100"/>
        </p:scale>
        <p:origin x="13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A1007AA-1AE8-4CF9-8B22-2CB1A7A14A83}" type="datetimeFigureOut">
              <a:rPr lang="en-US"/>
              <a:pPr>
                <a:defRPr/>
              </a:pPr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0A460A0-BC38-4270-AE93-57D553E06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38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In this part of the chapter you will learn about the tools needed for installation, hardware and software installation and wrap up tasks.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366AEE-DDB4-47A0-9F07-0E856846DCD1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67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714511-CD38-4075-8630-BCFDC7FCB6AD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23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Here is a list of the most common tools in this kit: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561B77-8D42-45CE-827F-20203353457B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92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Always make sure that you schedule a time with the user that is convenient.  Also develop a checklist so nothing is forgotten that is needed.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DB9534-24BE-4D94-B8F2-12A673806116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749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Most computers have an operating system already installed or they come with a CD or DVD for the installation.  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5ACEA8-3553-44E4-9102-1DADD0D54CEE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161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These are the steps that a support specialist would be a part of concerning network installation.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80FF79-A5BE-481D-A936-25DC4A780A79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602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After this is checked it is a matter of downloading the software from CD, DVD or Internet.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E39918-1014-44F7-9ECE-A007038610FC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811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Depending on the installation the checklist might be different to apply to that criteria.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555892-0230-48C0-8357-8DC0A4824E5B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116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23A89D-EAB2-4AD8-8E99-9A8A91B6B28F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30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D2AA9-A854-49CF-BCD4-089ABB6FAEF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4615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035C3-7A9F-45EA-8F14-3E0D0993ACA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6150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EA5D2-05EB-4B6F-9BB3-4FB15A06747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7323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205C6-8108-42B0-A7BC-D2C51E4C76A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4990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6EFB7-67B4-4843-8A24-4E4F3CA3442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7127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4EBB-A37E-440D-A08A-66F4773CE10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3841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CFC7B-FE72-48BE-931C-CFD722A6787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1808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72FD3-3029-468B-B6CC-9013D85DFAB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3063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B3CC9-4B26-4F7B-9F84-8A12753CE6C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8014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F8087-47B0-41B3-B9E6-E74ED2F5A65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3373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563EA-58F3-4A74-A391-EA40AE9D205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3324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B4A4323-A728-4A54-93A3-4076FC5DFF8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customXml" Target="../../customXml/item6.xml"/><Relationship Id="rId6" Type="http://schemas.microsoft.com/office/2007/relationships/media" Target="../media/media8.mp4"/><Relationship Id="rId5" Type="http://schemas.openxmlformats.org/officeDocument/2006/relationships/tags" Target="../tags/tag17.xml"/><Relationship Id="rId10" Type="http://schemas.openxmlformats.org/officeDocument/2006/relationships/image" Target="../media/image4.png"/><Relationship Id="rId4" Type="http://schemas.openxmlformats.org/officeDocument/2006/relationships/customXml" Target="../../customXml/item8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customXml" Target="../../customXml/item15.xml"/><Relationship Id="rId6" Type="http://schemas.microsoft.com/office/2007/relationships/media" Target="../media/media9.mp4"/><Relationship Id="rId5" Type="http://schemas.openxmlformats.org/officeDocument/2006/relationships/tags" Target="../tags/tag19.xml"/><Relationship Id="rId10" Type="http://schemas.openxmlformats.org/officeDocument/2006/relationships/image" Target="../media/image4.png"/><Relationship Id="rId4" Type="http://schemas.openxmlformats.org/officeDocument/2006/relationships/customXml" Target="../../customXml/item2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image" Target="../media/image5.png"/><Relationship Id="rId3" Type="http://schemas.openxmlformats.org/officeDocument/2006/relationships/video" Target="NULL" TargetMode="External"/><Relationship Id="rId7" Type="http://schemas.openxmlformats.org/officeDocument/2006/relationships/customXml" Target="../../customXml/item3.xml"/><Relationship Id="rId12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customXml" Target="../../customXml/item7.xml"/><Relationship Id="rId6" Type="http://schemas.microsoft.com/office/2007/relationships/media" Target="../media/media1.mp4"/><Relationship Id="rId11" Type="http://schemas.openxmlformats.org/officeDocument/2006/relationships/image" Target="../media/image3.png"/><Relationship Id="rId5" Type="http://schemas.openxmlformats.org/officeDocument/2006/relationships/tags" Target="../tags/tag2.xml"/><Relationship Id="rId10" Type="http://schemas.openxmlformats.org/officeDocument/2006/relationships/notesSlide" Target="../notesSlides/notesSlide1.xml"/><Relationship Id="rId4" Type="http://schemas.openxmlformats.org/officeDocument/2006/relationships/customXml" Target="../../customXml/item9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customXml" Target="../../customXml/item12.xml"/><Relationship Id="rId6" Type="http://schemas.microsoft.com/office/2007/relationships/media" Target="../media/media2.mp4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customXml" Target="../../customXml/item16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customXml" Target="../../customXml/item4.xml"/><Relationship Id="rId6" Type="http://schemas.microsoft.com/office/2007/relationships/media" Target="../media/media3.mp4"/><Relationship Id="rId5" Type="http://schemas.openxmlformats.org/officeDocument/2006/relationships/tags" Target="../tags/tag7.xml"/><Relationship Id="rId10" Type="http://schemas.openxmlformats.org/officeDocument/2006/relationships/image" Target="../media/image4.png"/><Relationship Id="rId4" Type="http://schemas.openxmlformats.org/officeDocument/2006/relationships/customXml" Target="../../customXml/item10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customXml" Target="../../customXml/item17.xml"/><Relationship Id="rId6" Type="http://schemas.microsoft.com/office/2007/relationships/media" Target="../media/media4.mp4"/><Relationship Id="rId5" Type="http://schemas.openxmlformats.org/officeDocument/2006/relationships/tags" Target="../tags/tag9.xml"/><Relationship Id="rId10" Type="http://schemas.openxmlformats.org/officeDocument/2006/relationships/image" Target="../media/image4.png"/><Relationship Id="rId4" Type="http://schemas.openxmlformats.org/officeDocument/2006/relationships/customXml" Target="../../customXml/item19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customXml" Target="../../customXml/item11.xml"/><Relationship Id="rId6" Type="http://schemas.microsoft.com/office/2007/relationships/media" Target="../media/media5.mp4"/><Relationship Id="rId5" Type="http://schemas.openxmlformats.org/officeDocument/2006/relationships/tags" Target="../tags/tag11.xml"/><Relationship Id="rId10" Type="http://schemas.openxmlformats.org/officeDocument/2006/relationships/image" Target="../media/image4.png"/><Relationship Id="rId4" Type="http://schemas.openxmlformats.org/officeDocument/2006/relationships/customXml" Target="../../customXml/item14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6.mp4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customXml" Target="../../customXml/item1.xml"/><Relationship Id="rId6" Type="http://schemas.openxmlformats.org/officeDocument/2006/relationships/tags" Target="../tags/tag13.xml"/><Relationship Id="rId5" Type="http://schemas.openxmlformats.org/officeDocument/2006/relationships/customXml" Target="../../customXml/item5.xml"/><Relationship Id="rId10" Type="http://schemas.openxmlformats.org/officeDocument/2006/relationships/image" Target="../media/image4.png"/><Relationship Id="rId4" Type="http://schemas.openxmlformats.org/officeDocument/2006/relationships/video" Target="../media/media6.mp4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customXml" Target="../../customXml/item13.xml"/><Relationship Id="rId6" Type="http://schemas.microsoft.com/office/2007/relationships/media" Target="../media/media7.mp4"/><Relationship Id="rId5" Type="http://schemas.openxmlformats.org/officeDocument/2006/relationships/tags" Target="../tags/tag15.xml"/><Relationship Id="rId10" Type="http://schemas.openxmlformats.org/officeDocument/2006/relationships/image" Target="../media/image4.png"/><Relationship Id="rId4" Type="http://schemas.openxmlformats.org/officeDocument/2006/relationships/customXml" Target="../../customXml/item18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589588"/>
            <a:ext cx="4105275" cy="5762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s-ES" altLang="en-US" sz="3600" b="1" smtClean="0">
                <a:solidFill>
                  <a:srgbClr val="000036"/>
                </a:solidFill>
              </a:rPr>
              <a:t>Chapter 10</a:t>
            </a: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23850" y="5200650"/>
            <a:ext cx="7488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 Guide to Computer User Support </a:t>
            </a:r>
            <a:r>
              <a:rPr lang="en-US" altLang="en-US" sz="1600"/>
              <a:t>for Help Desk and Support Specialists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6443663" y="5627688"/>
            <a:ext cx="21605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Presented By: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  Heather Fleming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  Tara Scarborough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  Tiffany Worley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Installation Wrap Up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/>
              <a:t>Make a Wrap Up Checklist</a:t>
            </a:r>
          </a:p>
          <a:p>
            <a:pPr marL="0" indent="0" algn="ctr">
              <a:buFontTx/>
              <a:buNone/>
              <a:defRPr/>
            </a:pPr>
            <a:endParaRPr lang="en-US" dirty="0" smtClean="0"/>
          </a:p>
          <a:p>
            <a:pPr>
              <a:buFontTx/>
              <a:buChar char="-"/>
              <a:defRPr/>
            </a:pPr>
            <a:r>
              <a:rPr lang="en-US" dirty="0" smtClean="0"/>
              <a:t>Include reminders that will apply to individual install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4" name="Installation 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mp1725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37.553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Installation Wrap Up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Checklist should include things like:</a:t>
            </a:r>
          </a:p>
          <a:p>
            <a:pPr marL="0" indent="0">
              <a:buFontTx/>
              <a:buNone/>
              <a:defRPr/>
            </a:pPr>
            <a:endParaRPr lang="en-US" sz="2800" dirty="0" smtClean="0"/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Make back up copies of data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Check for ergonomic problems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Walk through system procedure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Site management notebook info</a:t>
            </a:r>
            <a:br>
              <a:rPr lang="en-US" sz="2800" dirty="0" smtClean="0"/>
            </a:br>
            <a:r>
              <a:rPr lang="en-US" sz="2800" dirty="0" smtClean="0"/>
              <a:t>Warranty and registration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/>
              <a:t>And finally completion; verify user satisfaction</a:t>
            </a:r>
          </a:p>
        </p:txBody>
      </p:sp>
      <p:pic>
        <p:nvPicPr>
          <p:cNvPr id="4" name="Wrapup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mpB21E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5.655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15888"/>
            <a:ext cx="8229600" cy="100965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Chapter Objective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7815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Become familiar with tools needed for install of hardware and learn the steps regarding installation of hardware </a:t>
            </a:r>
            <a:r>
              <a:rPr lang="en-US" b="1" dirty="0" smtClean="0"/>
              <a:t>and other </a:t>
            </a:r>
            <a:r>
              <a:rPr lang="en-US" b="1" dirty="0"/>
              <a:t>user needs.</a:t>
            </a:r>
            <a:endParaRPr lang="en-US" dirty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2" name="Objective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mp403E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190.299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>
            <p:custDataLst>
              <p:custData r:id="rId7"/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92" y="1107908"/>
            <a:ext cx="30079" cy="30079"/>
          </a:xfrm>
          <a:prstGeom prst="rect">
            <a:avLst/>
          </a:prstGeom>
        </p:spPr>
      </p:pic>
    </p:spTree>
    <p:custDataLst>
      <p:custData r:id="rId1"/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15888"/>
            <a:ext cx="8229600" cy="100965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Hardware Installation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781550"/>
          </a:xfrm>
        </p:spPr>
        <p:txBody>
          <a:bodyPr/>
          <a:lstStyle/>
          <a:p>
            <a:pPr eaLnBrk="1" hangingPunct="1"/>
            <a:r>
              <a:rPr lang="en-US" altLang="en-US" smtClean="0"/>
              <a:t>After Pre-installation steps are taken you are ready to install hardware. </a:t>
            </a:r>
          </a:p>
          <a:p>
            <a:pPr eaLnBrk="1" hangingPunct="1"/>
            <a:r>
              <a:rPr lang="en-US" altLang="en-US" smtClean="0"/>
              <a:t> There are installation tool kits that can be purchased already assembled. Support specialists can use these to make common hardware repairs and installations.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mpCDEE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53.231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15888"/>
            <a:ext cx="8229600" cy="100965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Hardware Installation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781550"/>
          </a:xfrm>
        </p:spPr>
        <p:txBody>
          <a:bodyPr/>
          <a:lstStyle/>
          <a:p>
            <a:pPr>
              <a:defRPr/>
            </a:pPr>
            <a:r>
              <a:rPr lang="en-US" dirty="0"/>
              <a:t>Screwdriver set</a:t>
            </a:r>
          </a:p>
          <a:p>
            <a:pPr>
              <a:defRPr/>
            </a:pPr>
            <a:r>
              <a:rPr lang="en-US" dirty="0"/>
              <a:t>Nut </a:t>
            </a:r>
            <a:r>
              <a:rPr lang="en-US" dirty="0" smtClean="0"/>
              <a:t>Driver- used to remove case from system</a:t>
            </a:r>
            <a:endParaRPr lang="en-US" dirty="0"/>
          </a:p>
          <a:p>
            <a:pPr>
              <a:defRPr/>
            </a:pPr>
            <a:r>
              <a:rPr lang="en-US" dirty="0" smtClean="0"/>
              <a:t>Pliers-used to hold &amp; clamp parts</a:t>
            </a:r>
            <a:endParaRPr lang="en-US" dirty="0"/>
          </a:p>
          <a:p>
            <a:pPr>
              <a:defRPr/>
            </a:pPr>
            <a:r>
              <a:rPr lang="en-US" dirty="0" smtClean="0"/>
              <a:t>Parts-picker- used to pick up small parts in tight spots.</a:t>
            </a:r>
            <a:endParaRPr lang="en-US" dirty="0"/>
          </a:p>
          <a:p>
            <a:pPr>
              <a:defRPr/>
            </a:pPr>
            <a:r>
              <a:rPr lang="en-US" dirty="0"/>
              <a:t>*</a:t>
            </a:r>
            <a:r>
              <a:rPr lang="en-US" b="1" dirty="0"/>
              <a:t>Make sure tools for use around computers are non-magnetic.</a:t>
            </a:r>
            <a:endParaRPr lang="en-US" dirty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2" name="Tools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mp462A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38.13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Hardware Installation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/>
              <a:t>Installation Steps</a:t>
            </a:r>
          </a:p>
          <a:p>
            <a:pPr marL="0" indent="0" algn="ctr">
              <a:buFontTx/>
              <a:buNone/>
            </a:pPr>
            <a:endParaRPr lang="en-US" altLang="en-US" smtClean="0"/>
          </a:p>
          <a:p>
            <a:pPr marL="0" indent="0" algn="ctr">
              <a:buFontTx/>
              <a:buNone/>
            </a:pPr>
            <a:r>
              <a:rPr lang="en-US" altLang="en-US" smtClean="0"/>
              <a:t>*Always make sure to plan your installation</a:t>
            </a:r>
          </a:p>
          <a:p>
            <a:pPr marL="0" indent="0" algn="ctr">
              <a:buFontTx/>
              <a:buNone/>
            </a:pPr>
            <a:endParaRPr lang="en-US" altLang="en-US" smtClean="0"/>
          </a:p>
          <a:p>
            <a:pPr marL="0" indent="0" algn="ctr">
              <a:buFontTx/>
              <a:buNone/>
            </a:pPr>
            <a:r>
              <a:rPr lang="en-US" altLang="en-US" smtClean="0"/>
              <a:t>*Develop or use a checklist</a:t>
            </a:r>
          </a:p>
        </p:txBody>
      </p:sp>
      <p:pic>
        <p:nvPicPr>
          <p:cNvPr id="5" name="Hardware2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mpF80C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6.176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solidFill>
                  <a:schemeClr val="bg1"/>
                </a:solidFill>
              </a:rPr>
              <a:t>Operating System &amp; Network Install</a:t>
            </a: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00213"/>
            <a:ext cx="8075613" cy="41052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Operating System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Installation process can take an hour or more</a:t>
            </a:r>
          </a:p>
          <a:p>
            <a:r>
              <a:rPr lang="en-US" altLang="en-US" smtClean="0"/>
              <a:t>Partitioning the hard disk</a:t>
            </a:r>
          </a:p>
          <a:p>
            <a:r>
              <a:rPr lang="en-US" altLang="en-US" smtClean="0"/>
              <a:t>Installing the software</a:t>
            </a:r>
          </a:p>
          <a:p>
            <a:r>
              <a:rPr lang="en-US" altLang="en-US" smtClean="0"/>
              <a:t>Installing the network operating system client</a:t>
            </a:r>
          </a:p>
        </p:txBody>
      </p:sp>
      <p:pic>
        <p:nvPicPr>
          <p:cNvPr id="4" name="Operating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mp7132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14.67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Network Installation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Install Client Software</a:t>
            </a:r>
          </a:p>
          <a:p>
            <a:pPr>
              <a:defRPr/>
            </a:pPr>
            <a:r>
              <a:rPr lang="en-US" dirty="0" smtClean="0"/>
              <a:t>Configure network connectivity</a:t>
            </a:r>
          </a:p>
          <a:p>
            <a:pPr>
              <a:defRPr/>
            </a:pPr>
            <a:r>
              <a:rPr lang="en-US" dirty="0" smtClean="0"/>
              <a:t>Perform network administrative tasks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buFontTx/>
              <a:buChar char="-"/>
              <a:defRPr/>
            </a:pPr>
            <a:r>
              <a:rPr lang="en-US" sz="1800" dirty="0" smtClean="0"/>
              <a:t>Administer User accounts (log in Ids and passwords)</a:t>
            </a:r>
            <a:endParaRPr lang="en-US" dirty="0" smtClean="0"/>
          </a:p>
          <a:p>
            <a:pPr>
              <a:buFontTx/>
              <a:buChar char="-"/>
              <a:defRPr/>
            </a:pPr>
            <a:r>
              <a:rPr lang="en-US" sz="1800" dirty="0" smtClean="0"/>
              <a:t>Grant rights to access network resources (disk space, shared printers)</a:t>
            </a:r>
          </a:p>
          <a:p>
            <a:pPr>
              <a:buFontTx/>
              <a:buChar char="-"/>
              <a:defRPr/>
            </a:pPr>
            <a:r>
              <a:rPr lang="en-US" sz="1800" dirty="0" smtClean="0"/>
              <a:t>Perform server media backups</a:t>
            </a:r>
          </a:p>
          <a:p>
            <a:pPr>
              <a:buFontTx/>
              <a:buChar char="-"/>
              <a:defRPr/>
            </a:pPr>
            <a:r>
              <a:rPr lang="en-US" sz="1800" dirty="0" smtClean="0"/>
              <a:t>Monitor network security</a:t>
            </a:r>
          </a:p>
          <a:p>
            <a:pPr>
              <a:buFontTx/>
              <a:buChar char="-"/>
              <a:defRPr/>
            </a:pPr>
            <a:r>
              <a:rPr lang="en-US" sz="1800" dirty="0" smtClean="0"/>
              <a:t>Monitor performance</a:t>
            </a:r>
          </a:p>
          <a:p>
            <a:pPr>
              <a:buFontTx/>
              <a:buChar char="-"/>
              <a:defRPr/>
            </a:pPr>
            <a:r>
              <a:rPr lang="en-US" sz="1800" dirty="0" smtClean="0"/>
              <a:t>Report problems to support staff</a:t>
            </a:r>
          </a:p>
        </p:txBody>
      </p:sp>
      <p:pic>
        <p:nvPicPr>
          <p:cNvPr id="4" name="Network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mp490A">
            <a:hlinkClick r:id="" action="ppaction://media"/>
          </p:cNvPr>
          <p:cNvPicPr>
            <a:picLocks noChangeAspect="1"/>
          </p:cNvPicPr>
          <p:nvPr>
            <a:videoFile r:link="rId4"/>
            <p:custDataLst>
              <p:custData r:id="rId5"/>
              <p:tags r:id="rId6"/>
            </p:custDataLst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Install Application Software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verify that the software is compatible: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-Determine CPU types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-Disk drive space required by software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-Check hardware peripherals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-Network environment compatible w/ users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-License or site license for software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Application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mpF7A1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44.326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5BFA055C-389B-4E76-843F-BC79E2E5B328}"/>
  <p:tag name="ATHENA.CUSTOMXMLCONTENT" val="&lt;?xml version=&quot;1.0&quot;?&gt;&lt;athena xmlns=&quot;http://schemas.microsoft.com/edu/athena&quot; version=&quot;0.1.3082.0&quot;&gt;&lt;timings duration=&quot;19218&quot;/&gt;&lt;/athena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B14A3A47-3D9B-4343-BA58-2144E56204DB}"/>
  <p:tag name="ATHENA.CUSTOMXMLCONTENT" val="&lt;?xml version=&quot;1.0&quot;?&gt;&lt;athena xmlns=&quot;http://schemas.microsoft.com/edu/athena&quot; version=&quot;0.1.3082.0&quot;&gt;&lt;timings duration=&quot;26667&quot;/&gt;&lt;/athena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55D23EE3-40E0-4E1A-813F-9A15D62F4941}"/>
  <p:tag name="ATHENA.CUSTOMXMLCONTENT" val="&lt;?xml version=&quot;1.0&quot;?&gt;&lt;athena xmlns=&quot;http://schemas.microsoft.com/edu/athena&quot; version=&quot;0.1.3082.0&quot;&gt;&lt;media streamable=&quot;true&quot; recordStart=&quot;0&quot; recordEnd=&quot;26667&quot; recordLength=&quot;26681&quot; audioOnly=&quot;true&quot;/&gt;&lt;/athen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B2B50851-F47A-49A7-82D3-F2CDB9342755}"/>
  <p:tag name="ATHENA.CUSTOMXMLCONTENT" val="&lt;?xml version=&quot;1.0&quot;?&gt;&lt;athena xmlns=&quot;http://schemas.microsoft.com/edu/athena&quot; version=&quot;0.1.3082.0&quot;&gt;&lt;timings duration=&quot;28510&quot;/&gt;&lt;/athen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3A4BFF60-4B0D-4F15-A6B6-15C880C00D49}"/>
  <p:tag name="ATHENA.CUSTOMXMLCONTENT" val="&lt;?xml version=&quot;1.0&quot;?&gt;&lt;athena xmlns=&quot;http://schemas.microsoft.com/edu/athena&quot; version=&quot;0.1.3082.0&quot;&gt;&lt;media streamable=&quot;true&quot; recordStart=&quot;0&quot; recordEnd=&quot;28510&quot; recordLength=&quot;28510&quot; audioOnly=&quot;true&quot;/&gt;&lt;/athena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C6FE0273-42AA-4DBC-A41A-848600054617}"/>
  <p:tag name="ATHENA.CUSTOMXMLCONTENT" val="&lt;?xml version=&quot;1.0&quot;?&gt;&lt;athena xmlns=&quot;http://schemas.microsoft.com/edu/athena&quot; version=&quot;0.1.3082.0&quot;&gt;&lt;timings duration=&quot;38392&quot;/&gt;&lt;/athena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B24780D-9B31-48D7-AEB8-A24056B10E65}"/>
  <p:tag name="ATHENA.CUSTOMXMLCONTENT" val="&lt;?xml version=&quot;1.0&quot;?&gt;&lt;athena xmlns=&quot;http://schemas.microsoft.com/edu/athena&quot; version=&quot;0.1.3082.0&quot;&gt;&lt;media streamable=&quot;true&quot; recordStart=&quot;0&quot; recordEnd=&quot;38392&quot; recordLength=&quot;38436&quot; audioOnly=&quot;true&quot;/&gt;&lt;/athena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15C89AB8-E98E-42A1-92E8-353B2E3D288F}"/>
  <p:tag name="ATHENA.CUSTOMXMLCONTENT" val="&lt;?xml version=&quot;1.0&quot;?&gt;&lt;athena xmlns=&quot;http://schemas.microsoft.com/edu/athena&quot; version=&quot;0.1.3082.0&quot;&gt;&lt;timings duration=&quot;14039&quot;/&gt;&lt;/athena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70D6345-6530-448D-BA7E-9F65970DEE4B}"/>
  <p:tag name="ATHENA.CUSTOMXMLCONTENT" val="&lt;?xml version=&quot;1.0&quot;?&gt;&lt;athena xmlns=&quot;http://schemas.microsoft.com/edu/athena&quot; version=&quot;0.1.3082.0&quot;&gt;&lt;media streamable=&quot;true&quot; recordStart=&quot;0&quot; recordEnd=&quot;14039&quot; recordLength=&quot;14076&quot; audioOnly=&quot;true&quot;/&gt;&lt;/athena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5F46D45E-72F6-41A7-8053-995AC10E6F22}"/>
  <p:tag name="ATHENA.CUSTOMXMLCONTENT" val="&lt;?xml version=&quot;1.0&quot;?&gt;&lt;athena xmlns=&quot;http://schemas.microsoft.com/edu/athena&quot; version=&quot;0.1.3082.0&quot;&gt;&lt;timings duration=&quot;27226&quot;/&gt;&lt;/athena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5D0A1F4-F297-4003-8777-B7F3B7FCD205}"/>
  <p:tag name="ATHENA.CUSTOMXMLCONTENT" val="&lt;?xml version=&quot;1.0&quot;?&gt;&lt;athena xmlns=&quot;http://schemas.microsoft.com/edu/athena&quot; version=&quot;0.1.3082.0&quot;&gt;&lt;media streamable=&quot;true&quot; recordStart=&quot;0&quot; recordEnd=&quot;27226&quot; recordLength=&quot;27231&quot; audioOnly=&quot;true&quot;/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83BF59EC-0394-41F7-9947-5339A8758289}"/>
  <p:tag name="ATHENA.CUSTOMXMLCONTENT" val="&lt;?xml version=&quot;1.0&quot;?&gt;&lt;athena xmlns=&quot;http://schemas.microsoft.com/edu/athena&quot; version=&quot;0.1.3082.0&quot;&gt;&lt;media streamable=&quot;true&quot; recordStart=&quot;0&quot; recordEnd=&quot;19218&quot; recordLength=&quot;19408&quot; audioOnly=&quot;true&quot;/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EDF55592-63F2-4247-8F2B-5B020B9B8401}"/>
  <p:tag name="ATHENA.CUSTOMXMLCONTENT" val="&lt;?xml version=&quot;1.0&quot;?&gt;&lt;athena xmlns=&quot;http://schemas.microsoft.com/edu/athena&quot; version=&quot;0.1.3082.0&quot;&gt;&lt;ink scale=&quot;0.7894737&quot;&gt;AAEAAAD/////AQAAAAAAAAAMAgAAAE9BdXRob3JQUFQsIFZlcnNpb249MC4xLjMwODIuMCwgQ3VsdHVyZT1uZXV0cmFsLCBQdWJsaWNLZXlUb2tlbj0zMWJmMzg1NmFkMzY0ZTM1BQEAAAALSW5rTWF0dGVyVjEDAAAADUxpc3RgMStfaXRlbXMMTGlzdGAxK19zaXplD0xpc3RgMStfdmVyc2lvbgQAABdTaGFyZWQuSW5raW5nLklua0F0b21bXQIAAAAICAIAAAAJAwAAAAIAAAAEAAAABwMAAAAAAQAAAAQAAAAECUlua0F0b21WMQIAAAAJBAAAAAkFAAAADQIFBAAAAAtQZW5TdHJva2VWMQQAAAAKQXR0cmlidXRlcwVUcmFjZQlTdGFydFRpbWUEVHlwZQQEAAQPUGVuQXR0cmlidXRlc1YxAgAAAApJbmtUcmFjZVYxAgAAABAMQWN0aW9uVHlwZVYxAgAAAAIAAAAJBgAAAAkHAAAAjDQAAAAAAAAF+P///wxBY3Rpb25UeXBlVjEBAAAAB3ZhbHVlX18ACAIAAAAAAAAABQUAAAANQ2xlYXJDYW52YXNWMQIAAAAJU3RhcnRUaW1lBFR5cGUABBAMQWN0aW9uVHlwZVYxAgAAAAIAAAASSwAAAAAAAAH3////+P///wAAAAAFBgAAAA9QZW5BdHRyaWJ1dGVzVjEKAAAAB19jb2xvckEHX2NvbG9yUgdfY29sb3JHB19jb2xvckIKRml0VG9DdXJ2ZQZIZWlnaHQOSWdub3JlUHJlc3N1cmUNSXNIaWdobGlnaHRlcgVTaGFwZQVXaWR0aAAAAAAAAAAABAACAgICAQYBAQxCcnVzaFNoYXBlVjECAAAABgIAAAD/AAAAAAAAAAAAAAhAAAAF9v///wxCcnVzaFNoYXBlVjEBAAAAB3ZhbHVlX18ACAIAAAABAAAAAAAAAAAACEAFBwAAAApJbmtUcmFjZVYxAwAAAA1MaXN0YDErX2l0ZW1zDExpc3RgMStfc2l6ZQ9MaXN0YDErX3ZlcnNpb24EAAAYU2hhcmVkLklua2luZy5JbmtQb2ludFtdAgAAAAgIAgAAAAkLAAAAAQAAAAEAAAAHCwAAAAABAAAABAAAAAQKSW5rUG9pbnRWMQIAAAAJDAAAAA0DBQwAAAAKSW5rUG9pbnRWMQQAAAABWAFZDlByZXNzdXJlRmFjdG9yCVRpbWVTdGFtcAAAAAAGBgsQAgAAAIAAAAAAAOA/AAAAAAAA4D8AAAA/AAAAAAAAAAAL&lt;/ink&gt;&lt;/athen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1306CA7A-917D-4402-AEE1-26C31CA7EB43}"/>
  <p:tag name="ATHENA.CUSTOMXMLCONTENT" val="&lt;?xml version=&quot;1.0&quot;?&gt;&lt;athena xmlns=&quot;http://schemas.microsoft.com/edu/athena&quot; version=&quot;0.1.3082.0&quot;&gt;&lt;timings duration=&quot;16695&quot;/&gt;&lt;/athen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80685A8E-6064-4EB9-B7F1-F58B840A9FE4}"/>
  <p:tag name="ATHENA.CUSTOMXMLCONTENT" val="&lt;?xml version=&quot;1.0&quot;?&gt;&lt;athena xmlns=&quot;http://schemas.microsoft.com/edu/athena&quot; version=&quot;0.1.3082.0&quot;&gt;&lt;media streamable=&quot;true&quot; recordStart=&quot;0&quot; recordEnd=&quot;16695&quot; recordLength=&quot;16748&quot; audioOnly=&quot;true&quot;/&gt;&lt;/athen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2977462-E51C-4D14-90F5-E6D0EAEB4E13}"/>
  <p:tag name="ATHENA.CUSTOMXMLCONTENT" val="&lt;?xml version=&quot;1.0&quot;?&gt;&lt;athena xmlns=&quot;http://schemas.microsoft.com/edu/athena&quot; version=&quot;0.1.3082.0&quot;&gt;&lt;timings duration=&quot;24532&quot;/&gt;&lt;/athen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1E48EFBC-0024-4639-B058-C7E9C9AFB161}"/>
  <p:tag name="ATHENA.CUSTOMXMLCONTENT" val="&lt;?xml version=&quot;1.0&quot;?&gt;&lt;athena xmlns=&quot;http://schemas.microsoft.com/edu/athena&quot; version=&quot;0.1.3082.0&quot;&gt;&lt;media streamable=&quot;true&quot; recordStart=&quot;0&quot; recordEnd=&quot;24532&quot; recordLength=&quot;24570&quot; audioOnly=&quot;true&quot;/&gt;&lt;/athena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29D1142-867F-4236-8EFB-DEF3CE7B9383}"/>
  <p:tag name="ATHENA.CUSTOMXMLCONTENT" val="&lt;?xml version=&quot;1.0&quot;?&gt;&lt;athena xmlns=&quot;http://schemas.microsoft.com/edu/athena&quot; version=&quot;0.1.3082.0&quot;&gt;&lt;timings duration=&quot;13876&quot;/&gt;&lt;/athena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74DA2A5B-570B-4C49-A8F5-22E1D4454ED1}"/>
  <p:tag name="ATHENA.CUSTOMXMLCONTENT" val="&lt;?xml version=&quot;1.0&quot;?&gt;&lt;athena xmlns=&quot;http://schemas.microsoft.com/edu/athena&quot; version=&quot;0.1.3082.0&quot;&gt;&lt;media streamable=&quot;true&quot; recordStart=&quot;0&quot; recordEnd=&quot;13876&quot; recordLength=&quot;13882&quot; audioOnly=&quot;true&quot;/&gt;&lt;/athena&gt;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3082.0">
  <timings duration="28510"/>
</athena>
</file>

<file path=customXml/item10.xml><?xml version="1.0" encoding="utf-8"?>
<athena xmlns="http://schemas.microsoft.com/edu/athena" version="0.1.3082.0">
  <media streamable="true" recordStart="0" recordEnd="24532" recordLength="24570" audioOnly="true"/>
</athena>
</file>

<file path=customXml/item11.xml><?xml version="1.0" encoding="utf-8"?>
<athena xmlns="http://schemas.microsoft.com/edu/athena" version="0.1.3082.0">
  <timings duration="26667"/>
</athena>
</file>

<file path=customXml/item12.xml><?xml version="1.0" encoding="utf-8"?>
<athena xmlns="http://schemas.microsoft.com/edu/athena" version="0.1.3082.0">
  <timings duration="16695"/>
</athena>
</file>

<file path=customXml/item13.xml><?xml version="1.0" encoding="utf-8"?>
<athena xmlns="http://schemas.microsoft.com/edu/athena" version="0.1.3082.0">
  <timings duration="38392"/>
</athena>
</file>

<file path=customXml/item14.xml><?xml version="1.0" encoding="utf-8"?>
<athena xmlns="http://schemas.microsoft.com/edu/athena" version="0.1.3082.0">
  <media streamable="true" recordStart="0" recordEnd="26667" recordLength="26681" audioOnly="true"/>
</athena>
</file>

<file path=customXml/item15.xml><?xml version="1.0" encoding="utf-8"?>
<athena xmlns="http://schemas.microsoft.com/edu/athena" version="0.1.3082.0">
  <timings duration="27226"/>
</athena>
</file>

<file path=customXml/item16.xml><?xml version="1.0" encoding="utf-8"?>
<athena xmlns="http://schemas.microsoft.com/edu/athena" version="0.1.3082.0">
  <media streamable="true" recordStart="0" recordEnd="16695" recordLength="16748" audioOnly="true"/>
</athena>
</file>

<file path=customXml/item17.xml><?xml version="1.0" encoding="utf-8"?>
<athena xmlns="http://schemas.microsoft.com/edu/athena" version="0.1.3082.0">
  <timings duration="13876"/>
</athena>
</file>

<file path=customXml/item18.xml><?xml version="1.0" encoding="utf-8"?>
<athena xmlns="http://schemas.microsoft.com/edu/athena" version="0.1.3082.0">
  <media streamable="true" recordStart="0" recordEnd="38392" recordLength="38436" audioOnly="true"/>
</athena>
</file>

<file path=customXml/item19.xml><?xml version="1.0" encoding="utf-8"?>
<athena xmlns="http://schemas.microsoft.com/edu/athena" version="0.1.3082.0">
  <media streamable="true" recordStart="0" recordEnd="13876" recordLength="13882" audioOnly="true"/>
</athena>
</file>

<file path=customXml/item2.xml><?xml version="1.0" encoding="utf-8"?>
<athena xmlns="http://schemas.microsoft.com/edu/athena" version="0.1.3082.0">
  <media streamable="true" recordStart="0" recordEnd="27226" recordLength="27231" audioOnly="true"/>
</athena>
</file>

<file path=customXml/item3.xml><?xml version="1.0" encoding="utf-8"?>
<athena xmlns="http://schemas.microsoft.com/edu/athena" version="0.1.3082.0">
  <ink scale="0.7894737">AAEAAAD/////AQAAAAAAAAAMAgAAAE9BdXRob3JQUFQsIFZlcnNpb249MC4xLjMwODIuMCwgQ3VsdHVyZT1uZXV0cmFsLCBQdWJsaWNLZXlUb2tlbj0zMWJmMzg1NmFkMzY0ZTM1BQEAAAALSW5rTWF0dGVyVjEDAAAADUxpc3RgMStfaXRlbXMMTGlzdGAxK19zaXplD0xpc3RgMStfdmVyc2lvbgQAABdTaGFyZWQuSW5raW5nLklua0F0b21bXQIAAAAICAIAAAAJAwAAAAIAAAAEAAAABwMAAAAAAQAAAAQAAAAECUlua0F0b21WMQIAAAAJBAAAAAkFAAAADQIFBAAAAAtQZW5TdHJva2VWMQQAAAAKQXR0cmlidXRlcwVUcmFjZQlTdGFydFRpbWUEVHlwZQQEAAQPUGVuQXR0cmlidXRlc1YxAgAAAApJbmtUcmFjZVYxAgAAABAMQWN0aW9uVHlwZVYxAgAAAAIAAAAJBgAAAAkHAAAAjDQAAAAAAAAF+P///wxBY3Rpb25UeXBlVjEBAAAAB3ZhbHVlX18ACAIAAAAAAAAABQUAAAANQ2xlYXJDYW52YXNWMQIAAAAJU3RhcnRUaW1lBFR5cGUABBAMQWN0aW9uVHlwZVYxAgAAAAIAAAASSwAAAAAAAAH3////+P///wAAAAAFBgAAAA9QZW5BdHRyaWJ1dGVzVjEKAAAAB19jb2xvckEHX2NvbG9yUgdfY29sb3JHB19jb2xvckIKRml0VG9DdXJ2ZQZIZWlnaHQOSWdub3JlUHJlc3N1cmUNSXNIaWdobGlnaHRlcgVTaGFwZQVXaWR0aAAAAAAAAAAABAACAgICAQYBAQxCcnVzaFNoYXBlVjECAAAABgIAAAD/AAAAAAAAAAAAAAhAAAAF9v///wxCcnVzaFNoYXBlVjEBAAAAB3ZhbHVlX18ACAIAAAABAAAAAAAAAAAACEAFBwAAAApJbmtUcmFjZVYxAwAAAA1MaXN0YDErX2l0ZW1zDExpc3RgMStfc2l6ZQ9MaXN0YDErX3ZlcnNpb24EAAAYU2hhcmVkLklua2luZy5JbmtQb2ludFtdAgAAAAgIAgAAAAkLAAAAAQAAAAEAAAAHCwAAAAABAAAABAAAAAQKSW5rUG9pbnRWMQIAAAAJDAAAAA0DBQwAAAAKSW5rUG9pbnRWMQQAAAABWAFZDlByZXNzdXJlRmFjdG9yCVRpbWVTdGFtcAAAAAAGBgsQAgAAAIAAAAAAAOA/AAAAAAAA4D8AAAA/AAAAAAAAAAAL</ink>
</athena>
</file>

<file path=customXml/item4.xml><?xml version="1.0" encoding="utf-8"?>
<athena xmlns="http://schemas.microsoft.com/edu/athena" version="0.1.3082.0">
  <timings duration="24532"/>
</athena>
</file>

<file path=customXml/item5.xml><?xml version="1.0" encoding="utf-8"?>
<athena xmlns="http://schemas.microsoft.com/edu/athena" version="0.1.3082.0">
  <media streamable="true" recordStart="0" recordEnd="28510" recordLength="28510" audioOnly="true"/>
</athena>
</file>

<file path=customXml/item6.xml><?xml version="1.0" encoding="utf-8"?>
<athena xmlns="http://schemas.microsoft.com/edu/athena" version="0.1.3082.0">
  <timings duration="14039"/>
</athena>
</file>

<file path=customXml/item7.xml><?xml version="1.0" encoding="utf-8"?>
<athena xmlns="http://schemas.microsoft.com/edu/athena" version="0.1.3082.0">
  <timings duration="19218"/>
</athena>
</file>

<file path=customXml/item8.xml><?xml version="1.0" encoding="utf-8"?>
<athena xmlns="http://schemas.microsoft.com/edu/athena" version="0.1.3082.0">
  <media streamable="true" recordStart="0" recordEnd="14039" recordLength="14076" audioOnly="true"/>
</athena>
</file>

<file path=customXml/item9.xml><?xml version="1.0" encoding="utf-8"?>
<athena xmlns="http://schemas.microsoft.com/edu/athena" version="0.1.3082.0">
  <media streamable="true" recordStart="0" recordEnd="19218" recordLength="19408" audioOnly="true"/>
</athena>
</file>

<file path=customXml/itemProps1.xml><?xml version="1.0" encoding="utf-8"?>
<ds:datastoreItem xmlns:ds="http://schemas.openxmlformats.org/officeDocument/2006/customXml" ds:itemID="{B2B50851-F47A-49A7-82D3-F2CDB9342755}">
  <ds:schemaRefs>
    <ds:schemaRef ds:uri="http://schemas.microsoft.com/edu/athena"/>
  </ds:schemaRefs>
</ds:datastoreItem>
</file>

<file path=customXml/itemProps10.xml><?xml version="1.0" encoding="utf-8"?>
<ds:datastoreItem xmlns:ds="http://schemas.openxmlformats.org/officeDocument/2006/customXml" ds:itemID="{1E48EFBC-0024-4639-B058-C7E9C9AFB161}">
  <ds:schemaRefs>
    <ds:schemaRef ds:uri="http://schemas.microsoft.com/edu/athena"/>
  </ds:schemaRefs>
</ds:datastoreItem>
</file>

<file path=customXml/itemProps11.xml><?xml version="1.0" encoding="utf-8"?>
<ds:datastoreItem xmlns:ds="http://schemas.openxmlformats.org/officeDocument/2006/customXml" ds:itemID="{B14A3A47-3D9B-4343-BA58-2144E56204DB}">
  <ds:schemaRefs>
    <ds:schemaRef ds:uri="http://schemas.microsoft.com/edu/athena"/>
  </ds:schemaRefs>
</ds:datastoreItem>
</file>

<file path=customXml/itemProps12.xml><?xml version="1.0" encoding="utf-8"?>
<ds:datastoreItem xmlns:ds="http://schemas.openxmlformats.org/officeDocument/2006/customXml" ds:itemID="{1306CA7A-917D-4402-AEE1-26C31CA7EB43}">
  <ds:schemaRefs>
    <ds:schemaRef ds:uri="http://schemas.microsoft.com/edu/athena"/>
  </ds:schemaRefs>
</ds:datastoreItem>
</file>

<file path=customXml/itemProps13.xml><?xml version="1.0" encoding="utf-8"?>
<ds:datastoreItem xmlns:ds="http://schemas.openxmlformats.org/officeDocument/2006/customXml" ds:itemID="{C6FE0273-42AA-4DBC-A41A-848600054617}">
  <ds:schemaRefs>
    <ds:schemaRef ds:uri="http://schemas.microsoft.com/edu/athena"/>
  </ds:schemaRefs>
</ds:datastoreItem>
</file>

<file path=customXml/itemProps14.xml><?xml version="1.0" encoding="utf-8"?>
<ds:datastoreItem xmlns:ds="http://schemas.openxmlformats.org/officeDocument/2006/customXml" ds:itemID="{55D23EE3-40E0-4E1A-813F-9A15D62F4941}">
  <ds:schemaRefs>
    <ds:schemaRef ds:uri="http://schemas.microsoft.com/edu/athena"/>
  </ds:schemaRefs>
</ds:datastoreItem>
</file>

<file path=customXml/itemProps15.xml><?xml version="1.0" encoding="utf-8"?>
<ds:datastoreItem xmlns:ds="http://schemas.openxmlformats.org/officeDocument/2006/customXml" ds:itemID="{5F46D45E-72F6-41A7-8053-995AC10E6F22}">
  <ds:schemaRefs>
    <ds:schemaRef ds:uri="http://schemas.microsoft.com/edu/athena"/>
  </ds:schemaRefs>
</ds:datastoreItem>
</file>

<file path=customXml/itemProps16.xml><?xml version="1.0" encoding="utf-8"?>
<ds:datastoreItem xmlns:ds="http://schemas.openxmlformats.org/officeDocument/2006/customXml" ds:itemID="{80685A8E-6064-4EB9-B7F1-F58B840A9FE4}">
  <ds:schemaRefs>
    <ds:schemaRef ds:uri="http://schemas.microsoft.com/edu/athena"/>
  </ds:schemaRefs>
</ds:datastoreItem>
</file>

<file path=customXml/itemProps17.xml><?xml version="1.0" encoding="utf-8"?>
<ds:datastoreItem xmlns:ds="http://schemas.openxmlformats.org/officeDocument/2006/customXml" ds:itemID="{429D1142-867F-4236-8EFB-DEF3CE7B9383}">
  <ds:schemaRefs>
    <ds:schemaRef ds:uri="http://schemas.microsoft.com/edu/athena"/>
  </ds:schemaRefs>
</ds:datastoreItem>
</file>

<file path=customXml/itemProps18.xml><?xml version="1.0" encoding="utf-8"?>
<ds:datastoreItem xmlns:ds="http://schemas.openxmlformats.org/officeDocument/2006/customXml" ds:itemID="{4B24780D-9B31-48D7-AEB8-A24056B10E65}">
  <ds:schemaRefs>
    <ds:schemaRef ds:uri="http://schemas.microsoft.com/edu/athena"/>
  </ds:schemaRefs>
</ds:datastoreItem>
</file>

<file path=customXml/itemProps19.xml><?xml version="1.0" encoding="utf-8"?>
<ds:datastoreItem xmlns:ds="http://schemas.openxmlformats.org/officeDocument/2006/customXml" ds:itemID="{74DA2A5B-570B-4C49-A8F5-22E1D4454ED1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F5D0A1F4-F297-4003-8777-B7F3B7FCD205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EDF55592-63F2-4247-8F2B-5B020B9B8401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62977462-E51C-4D14-90F5-E6D0EAEB4E13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3A4BFF60-4B0D-4F15-A6B6-15C880C00D49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15C89AB8-E98E-42A1-92E8-353B2E3D288F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5BFA055C-389B-4E76-843F-BC79E2E5B328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670D6345-6530-448D-BA7E-9F65970DEE4B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83BF59EC-0394-41F7-9947-5339A8758289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5215</TotalTime>
  <Words>453</Words>
  <Application>Microsoft Office PowerPoint</Application>
  <PresentationFormat>On-screen Show (4:3)</PresentationFormat>
  <Paragraphs>76</Paragraphs>
  <Slides>11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Diseño predeterminado</vt:lpstr>
      <vt:lpstr>PowerPoint Presentation</vt:lpstr>
      <vt:lpstr>Chapter Objective</vt:lpstr>
      <vt:lpstr>Hardware Installation</vt:lpstr>
      <vt:lpstr>Hardware Installation</vt:lpstr>
      <vt:lpstr>Hardware Installation</vt:lpstr>
      <vt:lpstr>Operating System &amp; Network Install</vt:lpstr>
      <vt:lpstr>Operating System</vt:lpstr>
      <vt:lpstr>Network Installation</vt:lpstr>
      <vt:lpstr>Install Application Software</vt:lpstr>
      <vt:lpstr>Installation Wrap Up</vt:lpstr>
      <vt:lpstr>Installation Wrap Up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Heb</cp:lastModifiedBy>
  <cp:revision>753</cp:revision>
  <dcterms:created xsi:type="dcterms:W3CDTF">2010-05-23T14:28:12Z</dcterms:created>
  <dcterms:modified xsi:type="dcterms:W3CDTF">2014-12-13T02:39:16Z</dcterms:modified>
</cp:coreProperties>
</file>