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3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65" d="100"/>
          <a:sy n="65" d="100"/>
        </p:scale>
        <p:origin x="98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39DD6-D2F1-4BCD-AA41-B8E25D2EF1E2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680E3-D980-47A7-8868-1170547C9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8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39DD6-D2F1-4BCD-AA41-B8E25D2EF1E2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680E3-D980-47A7-8868-1170547C9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33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39DD6-D2F1-4BCD-AA41-B8E25D2EF1E2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680E3-D980-47A7-8868-1170547C9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511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39DD6-D2F1-4BCD-AA41-B8E25D2EF1E2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680E3-D980-47A7-8868-1170547C9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46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39DD6-D2F1-4BCD-AA41-B8E25D2EF1E2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680E3-D980-47A7-8868-1170547C9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39DD6-D2F1-4BCD-AA41-B8E25D2EF1E2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680E3-D980-47A7-8868-1170547C9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82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39DD6-D2F1-4BCD-AA41-B8E25D2EF1E2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680E3-D980-47A7-8868-1170547C9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1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39DD6-D2F1-4BCD-AA41-B8E25D2EF1E2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680E3-D980-47A7-8868-1170547C9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105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39DD6-D2F1-4BCD-AA41-B8E25D2EF1E2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680E3-D980-47A7-8868-1170547C9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46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39DD6-D2F1-4BCD-AA41-B8E25D2EF1E2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680E3-D980-47A7-8868-1170547C9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966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839DD6-D2F1-4BCD-AA41-B8E25D2EF1E2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680E3-D980-47A7-8868-1170547C9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96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modificar el estilo de texto del patrón</a:t>
            </a:r>
          </a:p>
          <a:p>
            <a:pPr lvl="1"/>
            <a:r>
              <a:rPr lang="es-ES" altLang="en-US" smtClean="0"/>
              <a:t>Segundo nivel</a:t>
            </a:r>
          </a:p>
          <a:p>
            <a:pPr lvl="2"/>
            <a:r>
              <a:rPr lang="es-ES" altLang="en-US" smtClean="0"/>
              <a:t>Tercer nivel</a:t>
            </a:r>
          </a:p>
          <a:p>
            <a:pPr lvl="3"/>
            <a:r>
              <a:rPr lang="es-ES" altLang="en-US" smtClean="0"/>
              <a:t>Cuarto nivel</a:t>
            </a:r>
          </a:p>
          <a:p>
            <a:pPr lvl="4"/>
            <a:r>
              <a:rPr lang="es-ES" altLang="en-U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5839DD6-D2F1-4BCD-AA41-B8E25D2EF1E2}" type="datetimeFigureOut">
              <a:rPr lang="en-US" smtClean="0"/>
              <a:t>12/12/2014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02680E3-D980-47A7-8868-1170547C9D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2362200"/>
            <a:ext cx="6461760" cy="1009650"/>
          </a:xfrm>
        </p:spPr>
        <p:txBody>
          <a:bodyPr/>
          <a:lstStyle/>
          <a:p>
            <a:r>
              <a:rPr lang="en-US" dirty="0" smtClean="0"/>
              <a:t>Chapter 10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62400"/>
            <a:ext cx="4953000" cy="1752600"/>
          </a:xfrm>
        </p:spPr>
        <p:txBody>
          <a:bodyPr/>
          <a:lstStyle/>
          <a:p>
            <a:r>
              <a:rPr lang="en-US" dirty="0" smtClean="0"/>
              <a:t>Tiffany Worley</a:t>
            </a:r>
          </a:p>
          <a:p>
            <a:r>
              <a:rPr lang="en-US" dirty="0"/>
              <a:t>Heather </a:t>
            </a:r>
            <a:r>
              <a:rPr lang="en-US" dirty="0" smtClean="0"/>
              <a:t>Fleming</a:t>
            </a:r>
          </a:p>
          <a:p>
            <a:r>
              <a:rPr lang="en-US" dirty="0" smtClean="0"/>
              <a:t>Tara Scarborough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42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Keyboards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Also, a computer plug in</a:t>
            </a:r>
          </a:p>
          <a:p>
            <a:endParaRPr lang="en-US" dirty="0"/>
          </a:p>
          <a:p>
            <a:r>
              <a:rPr lang="en-US" dirty="0" smtClean="0"/>
              <a:t>Required to enter </a:t>
            </a:r>
            <a:endParaRPr lang="en-US" dirty="0" smtClean="0"/>
          </a:p>
          <a:p>
            <a:r>
              <a:rPr lang="en-US" dirty="0" smtClean="0"/>
              <a:t>information </a:t>
            </a:r>
            <a:r>
              <a:rPr lang="en-US" dirty="0" smtClean="0"/>
              <a:t>into a computer</a:t>
            </a:r>
          </a:p>
          <a:p>
            <a:endParaRPr lang="en-US" dirty="0"/>
          </a:p>
          <a:p>
            <a:r>
              <a:rPr lang="en-US" dirty="0" smtClean="0"/>
              <a:t>Needs cleaning by compressed air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8195" name="Picture 3" descr="C:\Users\Tiffany\AppData\Local\Microsoft\Windows\INetCache\IE\8HK3THRR\MP90038540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295400"/>
            <a:ext cx="2971800" cy="2122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564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Mouse and track ball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together, hand in hand</a:t>
            </a:r>
          </a:p>
          <a:p>
            <a:endParaRPr lang="en-US" dirty="0"/>
          </a:p>
          <a:p>
            <a:r>
              <a:rPr lang="en-US" dirty="0" smtClean="0"/>
              <a:t>Track ball needs to be cleaned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Trackball tracks movement</a:t>
            </a:r>
          </a:p>
          <a:p>
            <a:endParaRPr lang="en-US" dirty="0"/>
          </a:p>
          <a:p>
            <a:r>
              <a:rPr lang="en-US" dirty="0" smtClean="0"/>
              <a:t>Mouse controls your selection</a:t>
            </a:r>
            <a:endParaRPr lang="en-US" dirty="0"/>
          </a:p>
        </p:txBody>
      </p:sp>
      <p:pic>
        <p:nvPicPr>
          <p:cNvPr id="9218" name="Picture 2" descr="C:\Users\Tiffany\AppData\Local\Microsoft\Windows\INetCache\IE\8HK3THRR\MP90042239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8284" y="1365776"/>
            <a:ext cx="2515716" cy="2247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C:\Users\Tiffany\AppData\Local\Microsoft\Windows\INetCache\IE\5ZNB94UK\MC90032634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073" y="3962400"/>
            <a:ext cx="1591970" cy="1832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613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Display screen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Shows what is being displayed</a:t>
            </a:r>
          </a:p>
          <a:p>
            <a:endParaRPr lang="en-US" dirty="0"/>
          </a:p>
          <a:p>
            <a:r>
              <a:rPr lang="en-US" dirty="0" smtClean="0"/>
              <a:t>The output of your computer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42" name="Picture 2" descr="C:\Users\Tiffany\AppData\Local\Microsoft\Windows\INetCache\IE\ZHN3ISU3\MP900316436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038600"/>
            <a:ext cx="2971800" cy="2450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4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Supplies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purchased at any office store</a:t>
            </a:r>
          </a:p>
          <a:p>
            <a:endParaRPr lang="en-US" dirty="0"/>
          </a:p>
          <a:p>
            <a:r>
              <a:rPr lang="en-US" dirty="0" smtClean="0"/>
              <a:t>Includes, virus protections 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smtClean="0"/>
              <a:t>Software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Microsoft office</a:t>
            </a:r>
            <a:endParaRPr lang="en-US" dirty="0"/>
          </a:p>
        </p:txBody>
      </p:sp>
      <p:pic>
        <p:nvPicPr>
          <p:cNvPr id="11266" name="Picture 2" descr="C:\Users\Tiffany\AppData\Local\Microsoft\Windows\INetCache\IE\ZHN3ISU3\MC90043157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724400"/>
            <a:ext cx="1904762" cy="191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29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Media backup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Copying files</a:t>
            </a:r>
          </a:p>
          <a:p>
            <a:endParaRPr lang="en-US" dirty="0"/>
          </a:p>
          <a:p>
            <a:r>
              <a:rPr lang="en-US" dirty="0" smtClean="0"/>
              <a:t>Reduced problems and cost of lost items</a:t>
            </a:r>
          </a:p>
          <a:p>
            <a:endParaRPr lang="en-US" dirty="0"/>
          </a:p>
          <a:p>
            <a:r>
              <a:rPr lang="en-US" dirty="0" smtClean="0"/>
              <a:t>Internet providers offer free backup</a:t>
            </a:r>
            <a:endParaRPr lang="en-US" dirty="0"/>
          </a:p>
        </p:txBody>
      </p:sp>
      <p:pic>
        <p:nvPicPr>
          <p:cNvPr id="1026" name="Picture 2" descr="C:\Users\Tiffany\AppData\Local\Microsoft\Windows\INetCache\IE\A03MFGZC\MC90029764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85800"/>
            <a:ext cx="23622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283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Potential security threats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features, very sophisticated</a:t>
            </a:r>
          </a:p>
          <a:p>
            <a:endParaRPr lang="en-US" dirty="0"/>
          </a:p>
          <a:p>
            <a:r>
              <a:rPr lang="en-US" dirty="0" smtClean="0"/>
              <a:t>Access date anywhere on a network</a:t>
            </a:r>
          </a:p>
          <a:p>
            <a:endParaRPr lang="en-US" dirty="0"/>
          </a:p>
          <a:p>
            <a:r>
              <a:rPr lang="en-US" dirty="0" smtClean="0"/>
              <a:t>Support specialist are always monitoring network performance </a:t>
            </a:r>
            <a:endParaRPr lang="en-US" dirty="0"/>
          </a:p>
        </p:txBody>
      </p:sp>
      <p:sp>
        <p:nvSpPr>
          <p:cNvPr id="4" name="Lock"/>
          <p:cNvSpPr>
            <a:spLocks noEditPoints="1" noChangeArrowheads="1"/>
          </p:cNvSpPr>
          <p:nvPr/>
        </p:nvSpPr>
        <p:spPr bwMode="auto">
          <a:xfrm>
            <a:off x="7162800" y="4419600"/>
            <a:ext cx="1671851" cy="2286000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rgbClr val="C0C0C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60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Electronic threats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Worms</a:t>
            </a:r>
          </a:p>
          <a:p>
            <a:endParaRPr lang="en-US" dirty="0"/>
          </a:p>
          <a:p>
            <a:r>
              <a:rPr lang="en-US" dirty="0" smtClean="0"/>
              <a:t>Viruses</a:t>
            </a:r>
          </a:p>
          <a:p>
            <a:endParaRPr lang="en-US" dirty="0"/>
          </a:p>
          <a:p>
            <a:r>
              <a:rPr lang="en-US" dirty="0" smtClean="0"/>
              <a:t>Trojan horses</a:t>
            </a:r>
          </a:p>
          <a:p>
            <a:endParaRPr lang="en-US" dirty="0"/>
          </a:p>
          <a:p>
            <a:r>
              <a:rPr lang="en-US" dirty="0" smtClean="0"/>
              <a:t>Can overload your network</a:t>
            </a:r>
            <a:endParaRPr lang="en-US" dirty="0"/>
          </a:p>
        </p:txBody>
      </p:sp>
      <p:pic>
        <p:nvPicPr>
          <p:cNvPr id="3074" name="Picture 2" descr="C:\Users\Tiffany\AppData\Local\Microsoft\Windows\INetCache\IE\HR8R30RF\MC90023414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914400"/>
            <a:ext cx="2079279" cy="191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0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Physical threat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 threat and sabotage</a:t>
            </a:r>
          </a:p>
          <a:p>
            <a:endParaRPr lang="en-US" dirty="0"/>
          </a:p>
          <a:p>
            <a:r>
              <a:rPr lang="en-US" dirty="0" smtClean="0"/>
              <a:t>Equipment to reduce loss</a:t>
            </a:r>
          </a:p>
          <a:p>
            <a:endParaRPr lang="en-US" dirty="0"/>
          </a:p>
          <a:p>
            <a:r>
              <a:rPr lang="en-US" dirty="0" smtClean="0"/>
              <a:t>Id cards, motion sensors and physical barriers</a:t>
            </a:r>
          </a:p>
        </p:txBody>
      </p:sp>
    </p:spTree>
    <p:extLst>
      <p:ext uri="{BB962C8B-B14F-4D97-AF65-F5344CB8AC3E}">
        <p14:creationId xmlns:p14="http://schemas.microsoft.com/office/powerpoint/2010/main" val="342272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Disaster and Contingency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Natural disaster</a:t>
            </a:r>
          </a:p>
          <a:p>
            <a:endParaRPr lang="en-US" dirty="0"/>
          </a:p>
          <a:p>
            <a:r>
              <a:rPr lang="en-US" dirty="0" smtClean="0"/>
              <a:t>Fires, floods, tornados and power outages</a:t>
            </a:r>
          </a:p>
          <a:p>
            <a:endParaRPr lang="en-US" dirty="0"/>
          </a:p>
          <a:p>
            <a:r>
              <a:rPr lang="en-US" dirty="0" smtClean="0"/>
              <a:t>Insurance helps to restore lost items</a:t>
            </a:r>
          </a:p>
          <a:p>
            <a:pPr marL="109728" indent="0">
              <a:buNone/>
            </a:pPr>
            <a:endParaRPr lang="en-US" dirty="0"/>
          </a:p>
        </p:txBody>
      </p:sp>
      <p:pic>
        <p:nvPicPr>
          <p:cNvPr id="4099" name="Picture 3" descr="C:\Users\Tiffany\AppData\Local\Microsoft\Windows\INetCache\IE\ZHN3ISU3\MP90042261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648200"/>
            <a:ext cx="2086719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Tiffany\AppData\Local\Microsoft\Windows\INetCache\IE\RX68VQ2P\MP900407568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648200"/>
            <a:ext cx="2081784" cy="194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80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Preventative maintenance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used to prevent computer maintenance</a:t>
            </a:r>
          </a:p>
          <a:p>
            <a:endParaRPr lang="en-US" dirty="0"/>
          </a:p>
          <a:p>
            <a:r>
              <a:rPr lang="en-US" dirty="0" smtClean="0"/>
              <a:t>Cleaning is necessary</a:t>
            </a:r>
          </a:p>
          <a:p>
            <a:endParaRPr lang="en-US" dirty="0"/>
          </a:p>
          <a:p>
            <a:r>
              <a:rPr lang="en-US" dirty="0" smtClean="0"/>
              <a:t>Isopropyl </a:t>
            </a:r>
            <a:r>
              <a:rPr lang="en-US" dirty="0"/>
              <a:t>alcohol and a microfiber </a:t>
            </a:r>
            <a:r>
              <a:rPr lang="en-US" dirty="0" smtClean="0"/>
              <a:t>cloth used for cleaning</a:t>
            </a:r>
            <a:endParaRPr lang="en-US" dirty="0"/>
          </a:p>
        </p:txBody>
      </p:sp>
      <p:pic>
        <p:nvPicPr>
          <p:cNvPr id="5125" name="Picture 5" descr="C:\Users\Tiffany\AppData\Local\Microsoft\Windows\INetCache\IE\HR8R30RF\MP90043072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656929"/>
            <a:ext cx="2667000" cy="2162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65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Disk drivers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replaced</a:t>
            </a:r>
          </a:p>
          <a:p>
            <a:endParaRPr lang="en-US" dirty="0"/>
          </a:p>
          <a:p>
            <a:r>
              <a:rPr lang="en-US" dirty="0" smtClean="0"/>
              <a:t>Hard disc, DVD, CD and any removable disc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ddrive"/>
          <p:cNvSpPr>
            <a:spLocks noEditPoints="1" noChangeArrowheads="1"/>
          </p:cNvSpPr>
          <p:nvPr/>
        </p:nvSpPr>
        <p:spPr bwMode="auto">
          <a:xfrm>
            <a:off x="6477000" y="5105400"/>
            <a:ext cx="1962150" cy="1219200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10800 h 21600"/>
              <a:gd name="T4" fmla="*/ 10800 w 21600"/>
              <a:gd name="T5" fmla="*/ 21600 h 21600"/>
              <a:gd name="T6" fmla="*/ 0 w 21600"/>
              <a:gd name="T7" fmla="*/ 10800 h 21600"/>
              <a:gd name="T8" fmla="*/ 686 w 21600"/>
              <a:gd name="T9" fmla="*/ 23059 h 21600"/>
              <a:gd name="T10" fmla="*/ 21005 w 21600"/>
              <a:gd name="T11" fmla="*/ 3050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2563" y="12259"/>
                </a:moveTo>
                <a:lnTo>
                  <a:pt x="2563" y="12843"/>
                </a:lnTo>
                <a:lnTo>
                  <a:pt x="2746" y="13427"/>
                </a:lnTo>
                <a:lnTo>
                  <a:pt x="2929" y="14303"/>
                </a:lnTo>
                <a:lnTo>
                  <a:pt x="3112" y="14886"/>
                </a:lnTo>
                <a:lnTo>
                  <a:pt x="3478" y="15470"/>
                </a:lnTo>
                <a:lnTo>
                  <a:pt x="3844" y="16054"/>
                </a:lnTo>
                <a:lnTo>
                  <a:pt x="4393" y="16638"/>
                </a:lnTo>
                <a:lnTo>
                  <a:pt x="4942" y="17222"/>
                </a:lnTo>
                <a:lnTo>
                  <a:pt x="5492" y="17514"/>
                </a:lnTo>
                <a:lnTo>
                  <a:pt x="6224" y="18097"/>
                </a:lnTo>
                <a:lnTo>
                  <a:pt x="6773" y="18389"/>
                </a:lnTo>
                <a:lnTo>
                  <a:pt x="7505" y="18681"/>
                </a:lnTo>
                <a:lnTo>
                  <a:pt x="8237" y="18973"/>
                </a:lnTo>
                <a:lnTo>
                  <a:pt x="9153" y="18973"/>
                </a:lnTo>
                <a:lnTo>
                  <a:pt x="9885" y="19265"/>
                </a:lnTo>
                <a:lnTo>
                  <a:pt x="10800" y="19265"/>
                </a:lnTo>
                <a:lnTo>
                  <a:pt x="11532" y="19265"/>
                </a:lnTo>
                <a:lnTo>
                  <a:pt x="12447" y="18973"/>
                </a:lnTo>
                <a:lnTo>
                  <a:pt x="13180" y="18973"/>
                </a:lnTo>
                <a:lnTo>
                  <a:pt x="13912" y="18681"/>
                </a:lnTo>
                <a:lnTo>
                  <a:pt x="14644" y="18389"/>
                </a:lnTo>
                <a:lnTo>
                  <a:pt x="15376" y="18097"/>
                </a:lnTo>
                <a:lnTo>
                  <a:pt x="16108" y="17514"/>
                </a:lnTo>
                <a:lnTo>
                  <a:pt x="16658" y="17222"/>
                </a:lnTo>
                <a:lnTo>
                  <a:pt x="17207" y="16638"/>
                </a:lnTo>
                <a:lnTo>
                  <a:pt x="17573" y="16054"/>
                </a:lnTo>
                <a:lnTo>
                  <a:pt x="18122" y="15470"/>
                </a:lnTo>
                <a:lnTo>
                  <a:pt x="18305" y="14886"/>
                </a:lnTo>
                <a:lnTo>
                  <a:pt x="18671" y="14303"/>
                </a:lnTo>
                <a:lnTo>
                  <a:pt x="18854" y="13427"/>
                </a:lnTo>
                <a:lnTo>
                  <a:pt x="19037" y="12843"/>
                </a:lnTo>
                <a:lnTo>
                  <a:pt x="19037" y="12259"/>
                </a:lnTo>
                <a:lnTo>
                  <a:pt x="2563" y="12259"/>
                </a:lnTo>
                <a:close/>
              </a:path>
              <a:path w="21600" h="21600" extrusionOk="0">
                <a:moveTo>
                  <a:pt x="2563" y="12259"/>
                </a:moveTo>
                <a:lnTo>
                  <a:pt x="9153" y="12259"/>
                </a:lnTo>
                <a:lnTo>
                  <a:pt x="9153" y="12551"/>
                </a:lnTo>
                <a:lnTo>
                  <a:pt x="9336" y="12843"/>
                </a:lnTo>
                <a:lnTo>
                  <a:pt x="9519" y="13135"/>
                </a:lnTo>
                <a:lnTo>
                  <a:pt x="9702" y="13135"/>
                </a:lnTo>
                <a:lnTo>
                  <a:pt x="9885" y="13427"/>
                </a:lnTo>
                <a:lnTo>
                  <a:pt x="10068" y="13719"/>
                </a:lnTo>
                <a:lnTo>
                  <a:pt x="10434" y="13719"/>
                </a:lnTo>
                <a:lnTo>
                  <a:pt x="10800" y="13719"/>
                </a:lnTo>
                <a:lnTo>
                  <a:pt x="10983" y="13719"/>
                </a:lnTo>
                <a:lnTo>
                  <a:pt x="11349" y="13719"/>
                </a:lnTo>
                <a:lnTo>
                  <a:pt x="11715" y="13427"/>
                </a:lnTo>
                <a:lnTo>
                  <a:pt x="11898" y="13135"/>
                </a:lnTo>
                <a:lnTo>
                  <a:pt x="12081" y="13135"/>
                </a:lnTo>
                <a:lnTo>
                  <a:pt x="12264" y="12843"/>
                </a:lnTo>
                <a:lnTo>
                  <a:pt x="12264" y="12551"/>
                </a:lnTo>
                <a:lnTo>
                  <a:pt x="12264" y="12259"/>
                </a:lnTo>
                <a:lnTo>
                  <a:pt x="9153" y="12259"/>
                </a:lnTo>
                <a:close/>
              </a:path>
              <a:path w="21600" h="21600" extrusionOk="0">
                <a:moveTo>
                  <a:pt x="21600" y="7589"/>
                </a:moveTo>
                <a:lnTo>
                  <a:pt x="17756" y="0"/>
                </a:lnTo>
                <a:lnTo>
                  <a:pt x="10800" y="0"/>
                </a:lnTo>
                <a:lnTo>
                  <a:pt x="3844" y="0"/>
                </a:lnTo>
                <a:lnTo>
                  <a:pt x="0" y="7589"/>
                </a:lnTo>
                <a:lnTo>
                  <a:pt x="0" y="10800"/>
                </a:lnTo>
                <a:lnTo>
                  <a:pt x="0" y="18097"/>
                </a:lnTo>
                <a:lnTo>
                  <a:pt x="1464" y="18097"/>
                </a:lnTo>
                <a:lnTo>
                  <a:pt x="1464" y="21600"/>
                </a:lnTo>
                <a:lnTo>
                  <a:pt x="10800" y="21600"/>
                </a:lnTo>
                <a:lnTo>
                  <a:pt x="19953" y="21600"/>
                </a:lnTo>
                <a:lnTo>
                  <a:pt x="19953" y="18097"/>
                </a:lnTo>
                <a:lnTo>
                  <a:pt x="21600" y="18097"/>
                </a:lnTo>
                <a:lnTo>
                  <a:pt x="21600" y="11092"/>
                </a:lnTo>
                <a:lnTo>
                  <a:pt x="21600" y="7589"/>
                </a:lnTo>
              </a:path>
              <a:path w="21600" h="21600" extrusionOk="0">
                <a:moveTo>
                  <a:pt x="1647" y="18097"/>
                </a:moveTo>
                <a:lnTo>
                  <a:pt x="6407" y="18097"/>
                </a:lnTo>
                <a:moveTo>
                  <a:pt x="19953" y="18097"/>
                </a:moveTo>
                <a:lnTo>
                  <a:pt x="15010" y="18097"/>
                </a:lnTo>
                <a:moveTo>
                  <a:pt x="0" y="7589"/>
                </a:moveTo>
                <a:lnTo>
                  <a:pt x="21417" y="7589"/>
                </a:lnTo>
                <a:lnTo>
                  <a:pt x="21600" y="7589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48" name="Picture 4" descr="C:\Users\Tiffany\AppData\Local\Microsoft\Windows\INetCache\IE\ETWUQ6O5\MC90043385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648200"/>
            <a:ext cx="1828571" cy="182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490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Printers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computer plugin</a:t>
            </a:r>
          </a:p>
          <a:p>
            <a:endParaRPr lang="en-US" dirty="0"/>
          </a:p>
          <a:p>
            <a:r>
              <a:rPr lang="en-US" dirty="0" smtClean="0"/>
              <a:t>Needs cleaning to prevent dust buildup</a:t>
            </a:r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7170" name="Picture 2" descr="C:\Users\Tiffany\AppData\Local\Microsoft\Windows\INetCache\IE\SVRZXWR9\MP90040214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191000"/>
            <a:ext cx="3010754" cy="2556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274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700</TotalTime>
  <Words>208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Theme2</vt:lpstr>
      <vt:lpstr>Chapter 10 </vt:lpstr>
      <vt:lpstr>Media backup</vt:lpstr>
      <vt:lpstr>Potential security threats </vt:lpstr>
      <vt:lpstr>Electronic threats</vt:lpstr>
      <vt:lpstr>Physical threat </vt:lpstr>
      <vt:lpstr> Disaster and Contingency </vt:lpstr>
      <vt:lpstr>Preventative maintenance </vt:lpstr>
      <vt:lpstr>Disk drivers</vt:lpstr>
      <vt:lpstr>Printers</vt:lpstr>
      <vt:lpstr>Keyboards</vt:lpstr>
      <vt:lpstr>Mouse and track ball</vt:lpstr>
      <vt:lpstr>Display screen</vt:lpstr>
      <vt:lpstr>Supplies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10</dc:title>
  <dc:creator>Tiffany Worley</dc:creator>
  <cp:lastModifiedBy>Tara Scarborough</cp:lastModifiedBy>
  <cp:revision>9</cp:revision>
  <dcterms:created xsi:type="dcterms:W3CDTF">2014-12-12T04:53:23Z</dcterms:created>
  <dcterms:modified xsi:type="dcterms:W3CDTF">2014-12-12T21:18:05Z</dcterms:modified>
</cp:coreProperties>
</file>